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6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A82A-B8BF-4AA7-BC80-B682B34509F3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00F2-DC9C-4877-8976-45CFD2333A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A82A-B8BF-4AA7-BC80-B682B34509F3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00F2-DC9C-4877-8976-45CFD2333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A82A-B8BF-4AA7-BC80-B682B34509F3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00F2-DC9C-4877-8976-45CFD2333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A82A-B8BF-4AA7-BC80-B682B34509F3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00F2-DC9C-4877-8976-45CFD2333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A82A-B8BF-4AA7-BC80-B682B34509F3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00F2-DC9C-4877-8976-45CFD2333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A82A-B8BF-4AA7-BC80-B682B34509F3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00F2-DC9C-4877-8976-45CFD2333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A82A-B8BF-4AA7-BC80-B682B34509F3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00F2-DC9C-4877-8976-45CFD2333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A82A-B8BF-4AA7-BC80-B682B34509F3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00F2-DC9C-4877-8976-45CFD2333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A82A-B8BF-4AA7-BC80-B682B34509F3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00F2-DC9C-4877-8976-45CFD2333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A82A-B8BF-4AA7-BC80-B682B34509F3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00F2-DC9C-4877-8976-45CFD2333A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D20A82A-B8BF-4AA7-BC80-B682B34509F3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9BD00F2-DC9C-4877-8976-45CFD2333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D20A82A-B8BF-4AA7-BC80-B682B34509F3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9BD00F2-DC9C-4877-8976-45CFD2333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7" r:id="rId1"/>
    <p:sldLayoutId id="2147484238" r:id="rId2"/>
    <p:sldLayoutId id="2147484239" r:id="rId3"/>
    <p:sldLayoutId id="2147484240" r:id="rId4"/>
    <p:sldLayoutId id="2147484241" r:id="rId5"/>
    <p:sldLayoutId id="2147484242" r:id="rId6"/>
    <p:sldLayoutId id="2147484243" r:id="rId7"/>
    <p:sldLayoutId id="2147484244" r:id="rId8"/>
    <p:sldLayoutId id="2147484245" r:id="rId9"/>
    <p:sldLayoutId id="2147484246" r:id="rId10"/>
    <p:sldLayoutId id="214748424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Potential</a:t>
            </a:r>
            <a:br>
              <a:rPr lang="en-US" sz="4400" dirty="0"/>
            </a:br>
            <a:r>
              <a:rPr lang="en-US" sz="4400" dirty="0"/>
              <a:t>Sparks City Manager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Neil Krutz</a:t>
            </a:r>
          </a:p>
        </p:txBody>
      </p:sp>
    </p:spTree>
    <p:extLst>
      <p:ext uri="{BB962C8B-B14F-4D97-AF65-F5344CB8AC3E}">
        <p14:creationId xmlns:p14="http://schemas.microsoft.com/office/powerpoint/2010/main" val="3594254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Qualifications: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MBA (01), MSCE (92) and BSCE (90) University of Nevada, Reno</a:t>
            </a:r>
          </a:p>
          <a:p>
            <a:r>
              <a:rPr lang="en-US" dirty="0"/>
              <a:t>28+ years of professional experience</a:t>
            </a:r>
          </a:p>
          <a:p>
            <a:r>
              <a:rPr lang="en-US" dirty="0"/>
              <a:t>ICMA Credentialed Manager</a:t>
            </a:r>
          </a:p>
          <a:p>
            <a:r>
              <a:rPr lang="en-US" dirty="0"/>
              <a:t>Licensed Civil Engineer in Nevada and California</a:t>
            </a:r>
          </a:p>
          <a:p>
            <a:r>
              <a:rPr lang="en-US" dirty="0"/>
              <a:t>Analytical and Big Picture oriented</a:t>
            </a:r>
          </a:p>
          <a:p>
            <a:r>
              <a:rPr lang="en-US" dirty="0"/>
              <a:t>Thrive on variety</a:t>
            </a:r>
          </a:p>
          <a:p>
            <a:r>
              <a:rPr lang="en-US" dirty="0"/>
              <a:t>Work well with previously assembled teams</a:t>
            </a:r>
          </a:p>
        </p:txBody>
      </p:sp>
    </p:spTree>
    <p:extLst>
      <p:ext uri="{BB962C8B-B14F-4D97-AF65-F5344CB8AC3E}">
        <p14:creationId xmlns:p14="http://schemas.microsoft.com/office/powerpoint/2010/main" val="168797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External Environments….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Stakeholder based approach – gather perspectives and set goals</a:t>
            </a:r>
          </a:p>
          <a:p>
            <a:endParaRPr lang="en-US" dirty="0"/>
          </a:p>
          <a:p>
            <a:r>
              <a:rPr lang="en-US" dirty="0"/>
              <a:t>Effectiveness is a function of multiple stakeholder satisfaction</a:t>
            </a:r>
          </a:p>
        </p:txBody>
      </p:sp>
    </p:spTree>
    <p:extLst>
      <p:ext uri="{BB962C8B-B14F-4D97-AF65-F5344CB8AC3E}">
        <p14:creationId xmlns:p14="http://schemas.microsoft.com/office/powerpoint/2010/main" val="2690500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Internal Environments….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Culture of Performance and Accountability</a:t>
            </a:r>
          </a:p>
          <a:p>
            <a:r>
              <a:rPr lang="en-US" dirty="0"/>
              <a:t>Rooted in transparency and predictability </a:t>
            </a:r>
          </a:p>
          <a:p>
            <a:pPr lvl="1"/>
            <a:r>
              <a:rPr lang="en-US" sz="3200" dirty="0"/>
              <a:t>Human element – development, succession planning</a:t>
            </a:r>
          </a:p>
          <a:p>
            <a:pPr lvl="1"/>
            <a:r>
              <a:rPr lang="en-US" sz="3200" dirty="0"/>
              <a:t>Integration – sharing perspectives to reach common goals</a:t>
            </a:r>
          </a:p>
          <a:p>
            <a:pPr lvl="1"/>
            <a:r>
              <a:rPr lang="en-US" sz="3200" dirty="0"/>
              <a:t>Continuous improvement of internal communication for improved service</a:t>
            </a:r>
          </a:p>
        </p:txBody>
      </p:sp>
    </p:spTree>
    <p:extLst>
      <p:ext uri="{BB962C8B-B14F-4D97-AF65-F5344CB8AC3E}">
        <p14:creationId xmlns:p14="http://schemas.microsoft.com/office/powerpoint/2010/main" val="3162878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Elected Officials…..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21+ years appearing in front of and working with you.</a:t>
            </a:r>
          </a:p>
          <a:p>
            <a:endParaRPr lang="en-US" dirty="0"/>
          </a:p>
          <a:p>
            <a:r>
              <a:rPr lang="en-US" dirty="0"/>
              <a:t>Strive to inform – assist with decision making</a:t>
            </a:r>
          </a:p>
          <a:p>
            <a:endParaRPr lang="en-US" dirty="0"/>
          </a:p>
          <a:p>
            <a:r>
              <a:rPr lang="en-US" dirty="0"/>
              <a:t>Annual Budget and Capital Improvements Program</a:t>
            </a:r>
          </a:p>
          <a:p>
            <a:endParaRPr lang="en-US" dirty="0"/>
          </a:p>
          <a:p>
            <a:r>
              <a:rPr lang="en-US" dirty="0"/>
              <a:t>View from the dais….</a:t>
            </a:r>
          </a:p>
        </p:txBody>
      </p:sp>
    </p:spTree>
    <p:extLst>
      <p:ext uri="{BB962C8B-B14F-4D97-AF65-F5344CB8AC3E}">
        <p14:creationId xmlns:p14="http://schemas.microsoft.com/office/powerpoint/2010/main" val="162773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Future of the City….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Live, Work, Shop, Play – headed in the right direction</a:t>
            </a:r>
          </a:p>
          <a:p>
            <a:pPr lvl="1"/>
            <a:r>
              <a:rPr lang="en-US" sz="3200" dirty="0"/>
              <a:t>Safety of the Public</a:t>
            </a:r>
          </a:p>
          <a:p>
            <a:pPr lvl="2"/>
            <a:r>
              <a:rPr lang="en-US" sz="3200" dirty="0"/>
              <a:t>Driving to work…..</a:t>
            </a:r>
          </a:p>
          <a:p>
            <a:pPr lvl="2"/>
            <a:r>
              <a:rPr lang="en-US" sz="3200" dirty="0"/>
              <a:t>During a flood…..</a:t>
            </a:r>
          </a:p>
          <a:p>
            <a:pPr lvl="2"/>
            <a:r>
              <a:rPr lang="en-US" sz="3200" dirty="0"/>
              <a:t>Living here……</a:t>
            </a:r>
          </a:p>
          <a:p>
            <a:pPr lvl="2"/>
            <a:r>
              <a:rPr lang="en-US" sz="3200" dirty="0"/>
              <a:t>Activities for our children……</a:t>
            </a:r>
          </a:p>
          <a:p>
            <a:pPr lvl="1"/>
            <a:r>
              <a:rPr lang="en-US" sz="3200" dirty="0"/>
              <a:t>A balance of land uses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2031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We have more hard work ahead….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We must continue to change.</a:t>
            </a:r>
          </a:p>
          <a:p>
            <a:r>
              <a:rPr lang="en-US" dirty="0"/>
              <a:t>“Because we have always done it that way” doesn’t work for us.</a:t>
            </a:r>
          </a:p>
          <a:p>
            <a:r>
              <a:rPr lang="en-US" dirty="0"/>
              <a:t>We can only afford to work on what is most important to our residents, businesses and visitors.</a:t>
            </a:r>
          </a:p>
          <a:p>
            <a:r>
              <a:rPr lang="en-US" dirty="0"/>
              <a:t>We need to live within our means, value our employees and zero in on those important city services.</a:t>
            </a:r>
          </a:p>
        </p:txBody>
      </p:sp>
    </p:spTree>
    <p:extLst>
      <p:ext uri="{BB962C8B-B14F-4D97-AF65-F5344CB8AC3E}">
        <p14:creationId xmlns:p14="http://schemas.microsoft.com/office/powerpoint/2010/main" val="3887769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Why do I want the job?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bring a mission to work for public benefit</a:t>
            </a:r>
          </a:p>
          <a:p>
            <a:pPr lvl="1"/>
            <a:r>
              <a:rPr lang="en-US" sz="3200" dirty="0"/>
              <a:t>Rooted in my engineering background</a:t>
            </a:r>
          </a:p>
          <a:p>
            <a:pPr lvl="1"/>
            <a:r>
              <a:rPr lang="en-US" sz="3200" dirty="0"/>
              <a:t>Refined through management experience</a:t>
            </a:r>
          </a:p>
          <a:p>
            <a:pPr lvl="1"/>
            <a:r>
              <a:rPr lang="en-US" sz="3200" dirty="0"/>
              <a:t>Honed by the Great Recession</a:t>
            </a:r>
          </a:p>
          <a:p>
            <a:endParaRPr lang="en-US" dirty="0"/>
          </a:p>
          <a:p>
            <a:r>
              <a:rPr lang="en-US" dirty="0"/>
              <a:t>Steward of public resources</a:t>
            </a:r>
          </a:p>
          <a:p>
            <a:endParaRPr lang="en-US" dirty="0"/>
          </a:p>
          <a:p>
            <a:r>
              <a:rPr lang="en-US" dirty="0"/>
              <a:t>Quality of Life</a:t>
            </a:r>
          </a:p>
          <a:p>
            <a:pPr marL="457200" lvl="1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164848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1423</TotalTime>
  <Words>290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Corbel</vt:lpstr>
      <vt:lpstr>Wingdings</vt:lpstr>
      <vt:lpstr>Wingdings 2</vt:lpstr>
      <vt:lpstr>Wingdings 3</vt:lpstr>
      <vt:lpstr>Module</vt:lpstr>
      <vt:lpstr>Potential Sparks City Manager</vt:lpstr>
      <vt:lpstr>Qualifications:</vt:lpstr>
      <vt:lpstr>External Environments….</vt:lpstr>
      <vt:lpstr>Internal Environments….</vt:lpstr>
      <vt:lpstr>Elected Officials…..</vt:lpstr>
      <vt:lpstr>Future of the City….</vt:lpstr>
      <vt:lpstr>We have more hard work ahead….</vt:lpstr>
      <vt:lpstr>Why do I want the job?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Sparks City Manager Recruitment</dc:title>
  <dc:creator>Krutz, Neil</dc:creator>
  <cp:lastModifiedBy>Hunderman, Lisa</cp:lastModifiedBy>
  <cp:revision>28</cp:revision>
  <dcterms:created xsi:type="dcterms:W3CDTF">2014-01-30T00:16:29Z</dcterms:created>
  <dcterms:modified xsi:type="dcterms:W3CDTF">2019-02-25T16:10:10Z</dcterms:modified>
</cp:coreProperties>
</file>